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819"/>
    <a:srgbClr val="F9AD6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D6B8-C2DD-40DF-BE7C-6415D9C7860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9731-BFF8-4BC1-924C-29285626E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D6B8-C2DD-40DF-BE7C-6415D9C7860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9731-BFF8-4BC1-924C-29285626E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D6B8-C2DD-40DF-BE7C-6415D9C7860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9731-BFF8-4BC1-924C-29285626E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D6B8-C2DD-40DF-BE7C-6415D9C7860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9731-BFF8-4BC1-924C-29285626E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D6B8-C2DD-40DF-BE7C-6415D9C7860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9731-BFF8-4BC1-924C-29285626E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D6B8-C2DD-40DF-BE7C-6415D9C7860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9731-BFF8-4BC1-924C-29285626E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D6B8-C2DD-40DF-BE7C-6415D9C7860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9731-BFF8-4BC1-924C-29285626E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D6B8-C2DD-40DF-BE7C-6415D9C7860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9731-BFF8-4BC1-924C-29285626E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D6B8-C2DD-40DF-BE7C-6415D9C7860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9731-BFF8-4BC1-924C-29285626E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D6B8-C2DD-40DF-BE7C-6415D9C7860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9731-BFF8-4BC1-924C-29285626E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D6B8-C2DD-40DF-BE7C-6415D9C7860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9731-BFF8-4BC1-924C-29285626E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  <a:alpha val="4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9D6B8-C2DD-40DF-BE7C-6415D9C78606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E9731-BFF8-4BC1-924C-29285626E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5143512"/>
            <a:ext cx="7772400" cy="147004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Приемная комиссия: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тел. 36-85-58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наш сайт: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npk-koroleva.ru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3886200"/>
            <a:ext cx="6715172" cy="1114436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Прием на бюджетные места без экзаменов и результатов ОГЭ и ЕГЭ!</a:t>
            </a:r>
            <a:endParaRPr lang="ru-RU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0"/>
            <a:ext cx="9144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01024" y="0"/>
            <a:ext cx="9144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4" y="785794"/>
            <a:ext cx="1410009" cy="136030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42910" y="2143116"/>
            <a:ext cx="778674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Condensed" pitchFamily="34" charset="0"/>
              </a:rPr>
              <a:t>НИЖНЕКАМСКИЙ ПОЛИТЕХНИЧЕСКИЙ </a:t>
            </a:r>
          </a:p>
          <a:p>
            <a:pPr algn="ctr"/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Condensed" pitchFamily="34" charset="0"/>
              </a:rPr>
              <a:t>КОЛЛЕДЖ ИМ. Е.Н.КОРОЛЁВА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Bahnschrift Condensed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00100" y="214290"/>
            <a:ext cx="72291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ahnschrift Condensed" pitchFamily="34" charset="0"/>
              </a:rPr>
              <a:t>ГОСУДАРСТВЕННОЕ АВТОНОМНОЕ ПРОФЕССИОНАЛЬНОЕ УЧРЕЖДЕНИЕ</a:t>
            </a:r>
            <a:endParaRPr lang="ru-RU" sz="1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Bahnschrift Condensed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1538" y="3714752"/>
            <a:ext cx="70723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(Лицензия №6799 от 27.03.2020г. № 937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/20-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Д, свидетельство о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гос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. аккредитации 16А01 №0000199)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071538" y="142852"/>
            <a:ext cx="6858048" cy="1643075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13.02.03 Электрические станции, сети и системы</a:t>
            </a:r>
          </a:p>
          <a:p>
            <a:pPr algn="r"/>
            <a:endParaRPr lang="ru-RU" sz="1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(9кл./11кл.) – 3 г. 10 мес./ 2 г. 10 мес. </a:t>
            </a:r>
          </a:p>
          <a:p>
            <a:pPr algn="r"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Квалификация: техник-электрик  </a:t>
            </a:r>
          </a:p>
          <a:p>
            <a:pPr algn="r"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Обучение: бюджет,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внебюджет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0"/>
            <a:ext cx="9144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29586" y="0"/>
            <a:ext cx="9144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80" name="Picture 56" descr="https://www.pngkey.com/png/full/760-7609139_car-maintenance-repair-and-maintenance-cars-p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43380"/>
            <a:ext cx="2357422" cy="2409332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1214414" y="3929066"/>
            <a:ext cx="6715172" cy="1785950"/>
          </a:xfrm>
        </p:spPr>
        <p:txBody>
          <a:bodyPr>
            <a:normAutofit fontScale="25000" lnSpcReduction="20000"/>
          </a:bodyPr>
          <a:lstStyle/>
          <a:p>
            <a:pPr algn="r">
              <a:buNone/>
            </a:pPr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23.02.04 Техническая эксплуатация подъемно-транспортных, строительных, дорожных машин и оборудования (по отраслям) </a:t>
            </a:r>
          </a:p>
          <a:p>
            <a:pPr algn="r"/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(9кл./11кл.) – 3 г. 10 мес./ 2 г. 10 мес. </a:t>
            </a:r>
          </a:p>
          <a:p>
            <a:pPr algn="r">
              <a:buNone/>
            </a:pPr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Квалификация: техник  </a:t>
            </a:r>
          </a:p>
          <a:p>
            <a:pPr algn="r">
              <a:buNone/>
            </a:pPr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Обучение: бюджет, </a:t>
            </a:r>
            <a:r>
              <a:rPr lang="ru-RU" sz="7200" b="1" i="1" dirty="0" err="1" smtClean="0">
                <a:latin typeface="Times New Roman" pitchFamily="18" charset="0"/>
                <a:cs typeface="Times New Roman" pitchFamily="18" charset="0"/>
              </a:rPr>
              <a:t>внебюджет</a:t>
            </a:r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98" name="Picture 74" descr="https://cdn.pixabay.com/photo/2016/08/16/23/01/light-bulb-1599209_6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0"/>
            <a:ext cx="2214546" cy="295272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357554" y="207167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13.02.07 Электроснабжение (по отраслям)</a:t>
            </a:r>
          </a:p>
          <a:p>
            <a:pPr algn="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(9кл./11кл.) – 3 г. 10 мес./ 2 г. 10 мес. </a:t>
            </a:r>
          </a:p>
          <a:p>
            <a:pPr algn="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Квалификация: техник-электрик  </a:t>
            </a:r>
          </a:p>
          <a:p>
            <a:pPr algn="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Обучение: бюджет,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внебюджет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282" y="0"/>
            <a:ext cx="9144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85794"/>
            <a:ext cx="3534735" cy="24288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929586" y="0"/>
            <a:ext cx="9144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1285860"/>
            <a:ext cx="6715172" cy="857256"/>
          </a:xfrm>
        </p:spPr>
        <p:txBody>
          <a:bodyPr>
            <a:normAutofit fontScale="90000"/>
          </a:bodyPr>
          <a:lstStyle/>
          <a:p>
            <a:pPr algn="r"/>
            <a:r>
              <a:rPr lang="ru-RU" sz="2200" b="1" dirty="0" smtClean="0">
                <a:solidFill>
                  <a:srgbClr val="141AFC"/>
                </a:solidFill>
                <a:latin typeface="Times New Roman" pitchFamily="18" charset="0"/>
                <a:cs typeface="Times New Roman" pitchFamily="18" charset="0"/>
              </a:rPr>
              <a:t>23.02.01 Организация перевозок и управление </a:t>
            </a:r>
            <a:br>
              <a:rPr lang="ru-RU" sz="2200" b="1" dirty="0" smtClean="0">
                <a:solidFill>
                  <a:srgbClr val="141AF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141AFC"/>
                </a:solidFill>
                <a:latin typeface="Times New Roman" pitchFamily="18" charset="0"/>
                <a:cs typeface="Times New Roman" pitchFamily="18" charset="0"/>
              </a:rPr>
              <a:t>на транспорте</a:t>
            </a:r>
            <a:r>
              <a:rPr lang="ru-RU" sz="2200" b="1" dirty="0">
                <a:solidFill>
                  <a:srgbClr val="141AF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141AFC"/>
                </a:solidFill>
                <a:latin typeface="Times New Roman" pitchFamily="18" charset="0"/>
                <a:cs typeface="Times New Roman" pitchFamily="18" charset="0"/>
              </a:rPr>
              <a:t>(по видам) </a:t>
            </a:r>
            <a:br>
              <a:rPr lang="ru-RU" sz="2200" b="1" dirty="0" smtClean="0">
                <a:solidFill>
                  <a:srgbClr val="141AF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(9кл./11кл.) – 3 г. 10 мес./ 2 г. 10 мес. </a:t>
            </a:r>
            <a:b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Квалификация: техник  </a:t>
            </a:r>
            <a:b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Обучение: бюджет,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внебюджет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14480" y="3429000"/>
            <a:ext cx="6215106" cy="1785950"/>
          </a:xfrm>
        </p:spPr>
        <p:txBody>
          <a:bodyPr>
            <a:normAutofit fontScale="47500" lnSpcReduction="20000"/>
          </a:bodyPr>
          <a:lstStyle/>
          <a:p>
            <a:pPr algn="r">
              <a:buNone/>
            </a:pPr>
            <a:r>
              <a:rPr lang="ru-RU" sz="4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09.02.05 Прикладная информатика (по отраслям) </a:t>
            </a:r>
          </a:p>
          <a:p>
            <a:pPr algn="r">
              <a:buNone/>
            </a:pPr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4200" b="1" i="1" dirty="0" smtClean="0">
                <a:latin typeface="Times New Roman" pitchFamily="18" charset="0"/>
                <a:cs typeface="Times New Roman" pitchFamily="18" charset="0"/>
              </a:rPr>
              <a:t>(9кл./11кл.) – 3 г. 10 мес./ 2 г. 10 мес. </a:t>
            </a:r>
          </a:p>
          <a:p>
            <a:pPr algn="r">
              <a:buNone/>
            </a:pPr>
            <a:r>
              <a:rPr lang="ru-RU" sz="4200" b="1" i="1" dirty="0" smtClean="0">
                <a:latin typeface="Times New Roman" pitchFamily="18" charset="0"/>
                <a:cs typeface="Times New Roman" pitchFamily="18" charset="0"/>
              </a:rPr>
              <a:t>Квалификация: техник-программист </a:t>
            </a:r>
          </a:p>
          <a:p>
            <a:pPr algn="r">
              <a:buNone/>
            </a:pPr>
            <a:r>
              <a:rPr lang="ru-RU" sz="4200" b="1" i="1" dirty="0" smtClean="0">
                <a:latin typeface="Times New Roman" pitchFamily="18" charset="0"/>
                <a:cs typeface="Times New Roman" pitchFamily="18" charset="0"/>
              </a:rPr>
              <a:t>Обучение: </a:t>
            </a:r>
            <a:r>
              <a:rPr lang="ru-RU" sz="4200" b="1" i="1" dirty="0" err="1" smtClean="0">
                <a:latin typeface="Times New Roman" pitchFamily="18" charset="0"/>
                <a:cs typeface="Times New Roman" pitchFamily="18" charset="0"/>
              </a:rPr>
              <a:t>внебюджет</a:t>
            </a:r>
            <a:r>
              <a:rPr lang="ru-RU" sz="42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dirty="0"/>
          </a:p>
        </p:txBody>
      </p:sp>
      <p:pic>
        <p:nvPicPr>
          <p:cNvPr id="16406" name="Picture 22" descr="https://pngbg.com/images/computer-png-980x892_f5a81552_transpare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4000504"/>
            <a:ext cx="2274868" cy="2070594"/>
          </a:xfrm>
          <a:prstGeom prst="rect">
            <a:avLst/>
          </a:prstGeom>
          <a:noFill/>
        </p:spPr>
      </p:pic>
      <p:sp>
        <p:nvSpPr>
          <p:cNvPr id="16408" name="AutoShape 24" descr="https://chistopol.ru/wp-content/uploads/2017/05/bg04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0"/>
            <a:ext cx="9144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29586" y="0"/>
            <a:ext cx="9144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214290"/>
            <a:ext cx="642942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08.02.01 Строительство и эксплуатация зданий и сооружений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(9кл./11кл.) – 3 г. 10 мес./ 2 г. 10 мес. 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Квалификация: техник 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Обучение: бюджет,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внебюджет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8" name="Picture 2" descr="https://fmg58.ru/wp-content/uploads/12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1663353" cy="2214433"/>
          </a:xfrm>
          <a:prstGeom prst="rect">
            <a:avLst/>
          </a:prstGeom>
          <a:noFill/>
        </p:spPr>
      </p:pic>
      <p:sp>
        <p:nvSpPr>
          <p:cNvPr id="9" name="Содержимое 3"/>
          <p:cNvSpPr>
            <a:spLocks noGrp="1"/>
          </p:cNvSpPr>
          <p:nvPr>
            <p:ph sz="half" idx="2"/>
          </p:nvPr>
        </p:nvSpPr>
        <p:spPr>
          <a:xfrm>
            <a:off x="1142976" y="2357430"/>
            <a:ext cx="6858048" cy="2000264"/>
          </a:xfrm>
        </p:spPr>
        <p:txBody>
          <a:bodyPr>
            <a:normAutofit fontScale="47500" lnSpcReduction="20000"/>
          </a:bodyPr>
          <a:lstStyle/>
          <a:p>
            <a:pPr algn="r"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08.02.03  Производство неметаллических строительных </a:t>
            </a:r>
          </a:p>
          <a:p>
            <a:pPr algn="r"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изделий и конструкций</a:t>
            </a:r>
          </a:p>
          <a:p>
            <a:pPr algn="r">
              <a:buNone/>
            </a:pPr>
            <a:endParaRPr lang="ru-RU" sz="3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  (9кл.) – 3 г. 10 мес. </a:t>
            </a:r>
          </a:p>
          <a:p>
            <a:pPr algn="r">
              <a:buNone/>
            </a:pP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Квалификация: техник  </a:t>
            </a:r>
          </a:p>
          <a:p>
            <a:pPr algn="r">
              <a:buNone/>
            </a:pP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Обучение: бюджет, </a:t>
            </a:r>
            <a:r>
              <a:rPr lang="ru-RU" sz="3800" b="1" i="1" dirty="0" err="1" smtClean="0">
                <a:latin typeface="Times New Roman" pitchFamily="18" charset="0"/>
                <a:cs typeface="Times New Roman" pitchFamily="18" charset="0"/>
              </a:rPr>
              <a:t>внебюджет</a:t>
            </a:r>
            <a:endParaRPr lang="ru-RU" sz="3800" dirty="0"/>
          </a:p>
        </p:txBody>
      </p:sp>
      <p:sp>
        <p:nvSpPr>
          <p:cNvPr id="10" name="Содержимое 3"/>
          <p:cNvSpPr>
            <a:spLocks noGrp="1"/>
          </p:cNvSpPr>
          <p:nvPr>
            <p:ph sz="half" idx="2"/>
          </p:nvPr>
        </p:nvSpPr>
        <p:spPr>
          <a:xfrm>
            <a:off x="1142976" y="4572008"/>
            <a:ext cx="6858048" cy="2000264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08.02.04 Водоснабжение и водоотведение</a:t>
            </a:r>
          </a:p>
          <a:p>
            <a:pPr algn="r"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(9кл.) – 3 г. 10 мес. </a:t>
            </a:r>
          </a:p>
          <a:p>
            <a:pPr algn="r"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Квалификация: техник  </a:t>
            </a:r>
          </a:p>
          <a:p>
            <a:pPr algn="r"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Обучение: бюджет,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внебюджет</a:t>
            </a:r>
            <a:endParaRPr lang="ru-RU" sz="1800" dirty="0"/>
          </a:p>
        </p:txBody>
      </p:sp>
      <p:pic>
        <p:nvPicPr>
          <p:cNvPr id="11" name="Picture 30" descr="https://www.pngarts.com/files/3/Engineer-Transparent-Ima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57628"/>
            <a:ext cx="1986434" cy="22867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247</Words>
  <Application>Microsoft Office PowerPoint</Application>
  <PresentationFormat>Экран (4:3)</PresentationFormat>
  <Paragraphs>38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Приемная комиссия: тел. 36-85-58 наш сайт: npk-koroleva.ru</vt:lpstr>
      <vt:lpstr>Слайд 2</vt:lpstr>
      <vt:lpstr>23.02.01 Организация перевозок и управление  на транспорте (по видам)    (9кл./11кл.) – 3 г. 10 мес./ 2 г. 10 мес.  Квалификация: техник   Обучение: бюджет, внебюджет  </vt:lpstr>
      <vt:lpstr>Слайд 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Тататьяна Сергеевна</dc:creator>
  <cp:lastModifiedBy>ЮЛИЯ</cp:lastModifiedBy>
  <cp:revision>45</cp:revision>
  <dcterms:created xsi:type="dcterms:W3CDTF">2020-05-28T06:29:21Z</dcterms:created>
  <dcterms:modified xsi:type="dcterms:W3CDTF">2020-06-09T07:20:05Z</dcterms:modified>
</cp:coreProperties>
</file>